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0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9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5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2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1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3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3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5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4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34B6-6BCF-4F46-B3F3-36D46FEC8F7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024A-289F-44C8-8F84-B8C7DF009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4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вуч\AppData\Local\Temp\Rar$DIa5548.42212\cv_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8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вуч\AppData\Local\Temp\Rar$DIa5548.45595\cv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8"/>
            <a:ext cx="9144000" cy="69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9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авуч\AppData\Local\Temp\Rar$DIa5548.48912\cv_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" y="0"/>
            <a:ext cx="4597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авуч\AppData\Local\Temp\Rar$DIa5548.5355\cv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67" y="0"/>
            <a:ext cx="45712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31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Завуч</cp:lastModifiedBy>
  <cp:revision>2</cp:revision>
  <dcterms:created xsi:type="dcterms:W3CDTF">2020-02-07T01:20:32Z</dcterms:created>
  <dcterms:modified xsi:type="dcterms:W3CDTF">2020-02-07T01:50:53Z</dcterms:modified>
</cp:coreProperties>
</file>